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70" r:id="rId7"/>
    <p:sldId id="260" r:id="rId8"/>
    <p:sldId id="264" r:id="rId9"/>
    <p:sldId id="265" r:id="rId10"/>
    <p:sldId id="266" r:id="rId11"/>
    <p:sldId id="268" r:id="rId12"/>
    <p:sldId id="269" r:id="rId13"/>
    <p:sldId id="261" r:id="rId14"/>
    <p:sldId id="272" r:id="rId15"/>
    <p:sldId id="263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2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87733-4C72-4A8F-A55E-26BEF47E17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43CB68-E24E-4A79-9848-A93EEC505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C8C1C-EF4F-4F4E-A1EB-48F4ED6D2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844BB7-C3BF-40FC-B57D-FD55F8CA9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1481FF-107E-494F-A178-A2A05BB6C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05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85ADE-7128-4A02-92CF-E03A926B9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05EEC-FFCA-467C-9523-8F9B4FA4E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8C64C7-BAEB-4E09-85A5-50993AF58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7E27D-AAE9-4F2C-A20D-B81E06912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B02895-29F3-41A2-A8B0-6F7BBCC6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58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DE0E4B-687B-42BA-8137-C582C2A28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257ED-98C3-43F7-A7D4-1A9518EC2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3AB02A-8397-477D-AED1-BEFDE76F7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961FF6-5FAD-4C04-9CF2-12B18D0D5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23D36E-155C-440B-835D-9C34D9158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91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51119-A0AA-46B6-9610-D08F374B9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EF97E-D645-445C-A6B6-23A28F3FCD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9CA8BD-4807-41BE-B765-5455B27D86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EDB971-7FAD-4FF4-B825-532AAD2A8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C85BFF-E741-49F1-BD64-0F7769A24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6E06CF-0687-4D7E-8123-A082C65E5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021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FD684-C349-41F2-AC27-122C2E3E9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0490D5-767D-45F4-8E79-039E1A41A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52E4B-3E1C-4332-8732-D489E4758C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B2AFB2-79A0-469B-B5DE-A0658823FE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09E723-11DE-4B75-9CD4-A7476184CB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C58A8E-76D9-4081-959B-403F5AD73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248231-C790-4510-9B87-52C15890B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61EF96-8F2B-416C-B0EB-0A19EC4D8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055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FA4C9-A870-45B3-94C4-504AF4997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A09C85-8DC9-41DA-BC47-BA340F83D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D1A57A-39B6-411E-BE16-AF1FE3AE9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631E1-E922-4452-8ACF-F765E1513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31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E7E181-7FB4-463C-87D6-B08D8CCB1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18F648-F947-494B-A69B-7E647EC7A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714AE8-CFC3-4C72-95FA-EA73EEAFF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046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540AC-C2A3-4D44-BC6E-7DF1EB4C5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44865-26FC-4433-8F15-FFE7D8DBE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850DBC-1828-4FCF-A41B-F0489FCC5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519F78-11EF-418A-9F66-54B8541A2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4FA9-19A6-41D5-9BAD-6489BC218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E0A852-453F-44D2-A78C-8BE7248FC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061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D8909-989B-4E63-AE4B-55986EDF3B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CCB16-D680-46BC-8DE3-76CD48D093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F9D6D9-24D5-4B0D-ADF3-7A87F2B9D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7B420-D085-4EE9-8F15-A5CC16F60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681B7D-4568-46CB-B9EA-B295A65D8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14EA42-318B-44B0-88C6-88AB00B85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867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FDF6E-0A49-4268-94C9-852ADFB91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3F2D01-E70F-4FE6-960E-88504E549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0B8BF-7DE5-44BA-A395-F2FC3E503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D77E5-FA79-4393-9B8B-80279A5DD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E2333-1C27-4AB8-9AFE-44164BCAF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117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A4A989-3F1E-4B40-B93C-B8EED3A8C8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8262BB-7622-4775-B7BE-1233B4E999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3E036-C7C3-4F7A-87B1-2280140C5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038D3C-0CA1-4897-BE5B-2F814E114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9E679-45DA-4F92-85E9-81D06D409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748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039BFD-031B-4E43-8D85-046BA8B76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06756-E426-44EF-9D07-33C5EC7B4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15A174-CD27-48DB-85D9-F5EEA5D826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F4D88-97BD-4A0E-A717-02337F52654A}" type="datetimeFigureOut">
              <a:rPr lang="en-GB" smtClean="0"/>
              <a:t>06/06/2024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CF6221-30DC-4027-8757-09D43BB892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9A5F06-7394-46AA-ADE3-2265B2BF52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02DFB-DC6C-43A3-BA24-3A7AAB1402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136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pgl.co.uk/en-gb/school-trips/resources/parent-guide/abou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10278-4785-42C9-95B3-9695E6B39F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1432" y="3602735"/>
            <a:ext cx="9144000" cy="1452563"/>
          </a:xfrm>
        </p:spPr>
        <p:txBody>
          <a:bodyPr/>
          <a:lstStyle/>
          <a:p>
            <a:r>
              <a:rPr lang="en-US" dirty="0"/>
              <a:t>Year 6 Residential Visit 2024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443" y="1746377"/>
            <a:ext cx="1913573" cy="20941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273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A8BDF-83CE-43E6-8C58-24039963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E7073-2DBF-4D80-8E6F-6F42370CFD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3417"/>
            <a:ext cx="10515600" cy="4974815"/>
          </a:xfrm>
        </p:spPr>
        <p:txBody>
          <a:bodyPr>
            <a:normAutofit/>
          </a:bodyPr>
          <a:lstStyle/>
          <a:p>
            <a:r>
              <a:rPr lang="en-US" dirty="0"/>
              <a:t> A Grade II listed manor with spectacular views, beautiful beaches and 140 acres of gardens and woodland.</a:t>
            </a:r>
          </a:p>
          <a:p>
            <a:r>
              <a:rPr lang="en-US" dirty="0"/>
              <a:t>All activity sessions are led by well trained, enthusiastic instructors.</a:t>
            </a:r>
          </a:p>
          <a:p>
            <a:r>
              <a:rPr lang="en-US" dirty="0"/>
              <a:t> A popular choice with Primary Schools from London and the surrounding areas</a:t>
            </a:r>
          </a:p>
          <a:p>
            <a:pPr marL="0" indent="0">
              <a:buNone/>
            </a:pPr>
            <a:br>
              <a:rPr lang="en-US" dirty="0"/>
            </a:br>
            <a:r>
              <a:rPr lang="en-US" dirty="0">
                <a:hlinkClick r:id="rId2"/>
              </a:rPr>
              <a:t>https://www.pgl.co.uk/en-gb/school-trips/resources/parent-guide/about</a:t>
            </a:r>
            <a:r>
              <a:rPr lang="en-US" dirty="0"/>
              <a:t> 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7F9331-958C-4A78-A50A-4DC6F0CE6CE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505"/>
          <a:stretch/>
        </p:blipFill>
        <p:spPr>
          <a:xfrm>
            <a:off x="947117" y="530087"/>
            <a:ext cx="1047750" cy="83662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54E8FA6-ECE4-492F-844D-0EC5D26A7BA2}"/>
              </a:ext>
            </a:extLst>
          </p:cNvPr>
          <p:cNvSpPr/>
          <p:nvPr/>
        </p:nvSpPr>
        <p:spPr>
          <a:xfrm>
            <a:off x="2284447" y="530087"/>
            <a:ext cx="7118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Bawdsey</a:t>
            </a:r>
            <a:r>
              <a:rPr lang="en-US" sz="54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 Manor, Suffolk</a:t>
            </a:r>
            <a:endParaRPr lang="en-US" sz="5400" b="1" cap="none" spc="0" dirty="0">
              <a:ln w="22225">
                <a:solidFill>
                  <a:srgbClr val="FFFF0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37074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520DA-B337-4F33-9587-38C5A0090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Timings ….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6A8EA-CADF-447D-B3BA-25C955A882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u="sng" dirty="0"/>
              <a:t>Dates: Monday 24</a:t>
            </a:r>
            <a:r>
              <a:rPr lang="en-US" u="sng" baseline="30000" dirty="0"/>
              <a:t>th</a:t>
            </a:r>
            <a:r>
              <a:rPr lang="en-US" u="sng" dirty="0"/>
              <a:t> June –  Friday 28</a:t>
            </a:r>
            <a:r>
              <a:rPr lang="en-US" u="sng" baseline="30000" dirty="0"/>
              <a:t>th</a:t>
            </a:r>
            <a:r>
              <a:rPr lang="en-US" u="sng" dirty="0"/>
              <a:t> June</a:t>
            </a:r>
          </a:p>
          <a:p>
            <a:endParaRPr lang="en-US" dirty="0"/>
          </a:p>
          <a:p>
            <a:r>
              <a:rPr lang="en-US" dirty="0"/>
              <a:t>Departure time from St Helen’s – 1:00 pm (children to arrive in school by 10:30 please)</a:t>
            </a:r>
          </a:p>
          <a:p>
            <a:pPr marL="0" indent="0">
              <a:buNone/>
            </a:pPr>
            <a:r>
              <a:rPr lang="en-US" dirty="0"/>
              <a:t>Everyone to bring a packed lunch and a snack. We will eat an early lunch then have a snack once we arrive.</a:t>
            </a:r>
          </a:p>
          <a:p>
            <a:r>
              <a:rPr lang="en-US" dirty="0"/>
              <a:t>Arrival time at </a:t>
            </a:r>
            <a:r>
              <a:rPr lang="en-US" dirty="0" err="1"/>
              <a:t>Bawdsey</a:t>
            </a:r>
            <a:r>
              <a:rPr lang="en-US" dirty="0"/>
              <a:t> Manor – estimated to be 3:45 pm</a:t>
            </a:r>
          </a:p>
          <a:p>
            <a:endParaRPr lang="en-US" dirty="0"/>
          </a:p>
          <a:p>
            <a:r>
              <a:rPr lang="en-US" dirty="0"/>
              <a:t>Departure time from </a:t>
            </a:r>
            <a:r>
              <a:rPr lang="en-US" dirty="0" err="1"/>
              <a:t>Bawdsey</a:t>
            </a:r>
            <a:r>
              <a:rPr lang="en-US" dirty="0"/>
              <a:t> Manor – 2:00 pm</a:t>
            </a:r>
          </a:p>
          <a:p>
            <a:r>
              <a:rPr lang="en-US" dirty="0"/>
              <a:t>Arrival time at St Helen’s - estimated to be 4:45 pm</a:t>
            </a:r>
          </a:p>
          <a:p>
            <a:pPr marL="0" indent="0">
              <a:buNone/>
            </a:pPr>
            <a:r>
              <a:rPr lang="en-US" dirty="0"/>
              <a:t>(depending on the dreaded Dartford Crossing)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6225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EA2D2-E940-4A70-9C3E-D7811CABC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2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What to pack….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4FA72-FCD8-4B68-99A3-1C54E0207E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121" y="1113244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u="sng" dirty="0"/>
              <a:t>IT IS IMPORTANT TO NAME ALL BELONGINGS.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dirty="0"/>
              <a:t>Things you will need: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/>
              <a:t>One piece of luggage (that they can carry or pull along!)</a:t>
            </a:r>
          </a:p>
          <a:p>
            <a:r>
              <a:rPr lang="en-US" sz="1800" dirty="0"/>
              <a:t>Freshly laundered sleeping bag, Pillow and Pillow case (single duvet in cover if a sleeping bag not available)</a:t>
            </a:r>
          </a:p>
          <a:p>
            <a:r>
              <a:rPr lang="en-US" sz="1800" dirty="0"/>
              <a:t>A drinks bottle</a:t>
            </a:r>
          </a:p>
          <a:p>
            <a:r>
              <a:rPr lang="en-US" sz="1800" dirty="0"/>
              <a:t>Rucksack (small to carry their drink bottle and waterproof jacket)</a:t>
            </a:r>
          </a:p>
          <a:p>
            <a:r>
              <a:rPr lang="en-US" sz="1800" dirty="0"/>
              <a:t>Toiletries – deodorant, shower gel, toothpaste, toothbrush, flannel/</a:t>
            </a:r>
            <a:r>
              <a:rPr lang="en-US" sz="1800" dirty="0" err="1"/>
              <a:t>scrunchie</a:t>
            </a:r>
            <a:r>
              <a:rPr lang="en-US" sz="1800" dirty="0"/>
              <a:t>  but </a:t>
            </a:r>
            <a:r>
              <a:rPr lang="en-US" sz="1800" u="sng" dirty="0"/>
              <a:t>NO AEROSOLS</a:t>
            </a:r>
          </a:p>
          <a:p>
            <a:r>
              <a:rPr lang="en-US" sz="1800" dirty="0"/>
              <a:t>Bin bag for dirty clothes</a:t>
            </a:r>
          </a:p>
          <a:p>
            <a:r>
              <a:rPr lang="en-US" sz="1800" dirty="0"/>
              <a:t>2 towels</a:t>
            </a:r>
          </a:p>
          <a:p>
            <a:r>
              <a:rPr lang="en-US" sz="1800" dirty="0"/>
              <a:t>Sun cream/sun hat/hair ties</a:t>
            </a:r>
          </a:p>
          <a:p>
            <a:r>
              <a:rPr lang="en-US" sz="1800" dirty="0">
                <a:solidFill>
                  <a:srgbClr val="FF0000"/>
                </a:solidFill>
              </a:rPr>
              <a:t>NO JEWELLERY (including watches), </a:t>
            </a:r>
            <a:r>
              <a:rPr lang="en-US" sz="1800" b="1" u="sng" dirty="0">
                <a:solidFill>
                  <a:srgbClr val="FF0000"/>
                </a:solidFill>
              </a:rPr>
              <a:t>NO PHONES, NO ELECTRONICS, NO CAMERAS</a:t>
            </a:r>
          </a:p>
          <a:p>
            <a:r>
              <a:rPr lang="en-US" sz="1800" dirty="0">
                <a:solidFill>
                  <a:srgbClr val="FF0000"/>
                </a:solidFill>
              </a:rPr>
              <a:t>GIRLS MUST HAVE LONG HAIR TIED BACK FOR ACTIVITIES </a:t>
            </a:r>
          </a:p>
          <a:p>
            <a:r>
              <a:rPr lang="en-US" sz="1800" dirty="0">
                <a:solidFill>
                  <a:srgbClr val="FF0000"/>
                </a:solidFill>
              </a:rPr>
              <a:t>Please NO SWEETS/SNACKS ‘for the room’. </a:t>
            </a:r>
            <a:endParaRPr lang="en-GB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638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553" y="24883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Clothing to pack ….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53" y="1041992"/>
            <a:ext cx="11217348" cy="511064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8000" u="sng" dirty="0"/>
              <a:t>All clothing should be old</a:t>
            </a:r>
          </a:p>
          <a:p>
            <a:pPr marL="0" indent="0">
              <a:buNone/>
            </a:pPr>
            <a:endParaRPr lang="en-US" sz="9600" dirty="0"/>
          </a:p>
          <a:p>
            <a:pPr marL="0" indent="0">
              <a:buNone/>
            </a:pPr>
            <a:r>
              <a:rPr lang="en-US" sz="9600" dirty="0"/>
              <a:t>Underwear (x 4 plus spares in case they get wet)</a:t>
            </a:r>
          </a:p>
          <a:p>
            <a:pPr marL="0" indent="0">
              <a:buNone/>
            </a:pPr>
            <a:r>
              <a:rPr lang="en-US" sz="9600" dirty="0" err="1"/>
              <a:t>Pyjamas</a:t>
            </a:r>
            <a:endParaRPr lang="en-US" sz="9600" dirty="0"/>
          </a:p>
          <a:p>
            <a:pPr marL="0" indent="0">
              <a:buNone/>
            </a:pPr>
            <a:r>
              <a:rPr lang="en-US" sz="9600" dirty="0"/>
              <a:t>Two pairs of trainers (closed in shoes)</a:t>
            </a:r>
          </a:p>
          <a:p>
            <a:pPr marL="0" indent="0">
              <a:buNone/>
            </a:pPr>
            <a:r>
              <a:rPr lang="en-US" sz="9600" dirty="0"/>
              <a:t>Socks (x 4 plus spares incase they get wet)</a:t>
            </a:r>
          </a:p>
          <a:p>
            <a:pPr marL="0" indent="0">
              <a:buNone/>
            </a:pPr>
            <a:r>
              <a:rPr lang="en-US" sz="9600" dirty="0"/>
              <a:t>Slippers/flip-flops</a:t>
            </a:r>
          </a:p>
          <a:p>
            <a:pPr marL="0" indent="0">
              <a:buNone/>
            </a:pPr>
            <a:r>
              <a:rPr lang="en-US" sz="9600" dirty="0"/>
              <a:t>Short sleeve t-shirts (x 4)</a:t>
            </a:r>
          </a:p>
          <a:p>
            <a:pPr marL="0" indent="0">
              <a:buNone/>
            </a:pPr>
            <a:r>
              <a:rPr lang="en-US" sz="9600" dirty="0"/>
              <a:t>Fleece tops/hoodies (x 4)</a:t>
            </a:r>
          </a:p>
          <a:p>
            <a:pPr marL="0" indent="0">
              <a:buNone/>
            </a:pPr>
            <a:r>
              <a:rPr lang="en-US" sz="9600" dirty="0"/>
              <a:t>Jogging bottoms/tracksuit bottoms/cargo pants/leggings </a:t>
            </a:r>
            <a:r>
              <a:rPr lang="en-US" sz="9600" dirty="0">
                <a:solidFill>
                  <a:srgbClr val="FF0000"/>
                </a:solidFill>
              </a:rPr>
              <a:t>(NO DENIM) </a:t>
            </a:r>
            <a:r>
              <a:rPr lang="en-US" sz="9600" dirty="0"/>
              <a:t>(x 4 incase they get wet)</a:t>
            </a:r>
          </a:p>
          <a:p>
            <a:pPr marL="0" indent="0">
              <a:buNone/>
            </a:pPr>
            <a:r>
              <a:rPr lang="en-US" sz="9600" dirty="0"/>
              <a:t>Long sleeve t-shirts ( x 3)</a:t>
            </a:r>
          </a:p>
          <a:p>
            <a:pPr marL="0" indent="0">
              <a:buNone/>
            </a:pPr>
            <a:r>
              <a:rPr lang="en-US" sz="9600" dirty="0"/>
              <a:t>Waterproof jacket</a:t>
            </a:r>
          </a:p>
          <a:p>
            <a:pPr marL="0" indent="0">
              <a:buNone/>
            </a:pPr>
            <a:r>
              <a:rPr lang="en-US" sz="9600" dirty="0"/>
              <a:t>Shorts (mid thigh length NOT ‘HOT PANTS’) (x 3 incase they get wet)</a:t>
            </a:r>
          </a:p>
          <a:p>
            <a:pPr marL="0" indent="0">
              <a:buNone/>
            </a:pPr>
            <a:r>
              <a:rPr lang="en-US" sz="9600" dirty="0"/>
              <a:t>One piece swimsuit/</a:t>
            </a:r>
            <a:r>
              <a:rPr lang="en-US" sz="9600" dirty="0" err="1"/>
              <a:t>swimshorts</a:t>
            </a:r>
            <a:r>
              <a:rPr lang="en-US" sz="9600" dirty="0"/>
              <a:t> x 2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7551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Sample Day ….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270" y="1690688"/>
            <a:ext cx="11070138" cy="440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1041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5906B-DC51-4A09-A3E9-91326B39C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Activities….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241E3-3465-48B3-A345-EED4120F5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500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dirty="0"/>
              <a:t>These could include: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200" dirty="0"/>
              <a:t>Raft building</a:t>
            </a:r>
          </a:p>
          <a:p>
            <a:r>
              <a:rPr lang="en-US" sz="2200" dirty="0"/>
              <a:t>Giant Swing</a:t>
            </a:r>
          </a:p>
          <a:p>
            <a:r>
              <a:rPr lang="en-US" sz="2200" dirty="0"/>
              <a:t>Archery</a:t>
            </a:r>
          </a:p>
          <a:p>
            <a:r>
              <a:rPr lang="en-US" sz="2200" dirty="0"/>
              <a:t>Zip Wire</a:t>
            </a:r>
          </a:p>
          <a:p>
            <a:r>
              <a:rPr lang="en-US" sz="2200" dirty="0"/>
              <a:t>Jacobs Ladder</a:t>
            </a:r>
          </a:p>
          <a:p>
            <a:r>
              <a:rPr lang="en-US" sz="2000" dirty="0"/>
              <a:t>Sensory trail</a:t>
            </a:r>
          </a:p>
          <a:p>
            <a:r>
              <a:rPr lang="en-US" sz="2000" dirty="0"/>
              <a:t>Rifle Shooting</a:t>
            </a:r>
          </a:p>
          <a:p>
            <a:r>
              <a:rPr lang="en-US" sz="2000" dirty="0"/>
              <a:t>Buggy building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(Most of these activities require the children to have </a:t>
            </a:r>
            <a:r>
              <a:rPr lang="en-US" sz="2200" u="sng" dirty="0">
                <a:solidFill>
                  <a:schemeClr val="accent1">
                    <a:lumMod val="75000"/>
                  </a:schemeClr>
                </a:solidFill>
              </a:rPr>
              <a:t>long sleeves and long trousers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6384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443" y="3474721"/>
            <a:ext cx="9615724" cy="32651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443" y="12835"/>
            <a:ext cx="9651319" cy="3461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7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304" y="180020"/>
            <a:ext cx="9582912" cy="32756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880" y="3366367"/>
            <a:ext cx="9546336" cy="328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610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644" y="256032"/>
            <a:ext cx="9340976" cy="30097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644" y="3265741"/>
            <a:ext cx="9334690" cy="3191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786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Food ….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17764" y="1690688"/>
            <a:ext cx="7135180" cy="3244294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519672" y="3590417"/>
            <a:ext cx="5181600" cy="287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631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9577" r="38238"/>
          <a:stretch/>
        </p:blipFill>
        <p:spPr>
          <a:xfrm>
            <a:off x="-1" y="0"/>
            <a:ext cx="9286043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0A2048-A4FE-40CB-AB49-501111C47DD6}"/>
              </a:ext>
            </a:extLst>
          </p:cNvPr>
          <p:cNvSpPr txBox="1"/>
          <p:nvPr/>
        </p:nvSpPr>
        <p:spPr>
          <a:xfrm>
            <a:off x="9286043" y="150920"/>
            <a:ext cx="305391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Fresh fruit is available at every meal.</a:t>
            </a:r>
          </a:p>
          <a:p>
            <a:endParaRPr lang="en-GB" sz="2800" dirty="0"/>
          </a:p>
          <a:p>
            <a:r>
              <a:rPr lang="en-GB" sz="2800" dirty="0"/>
              <a:t>Unlimited salad.</a:t>
            </a:r>
          </a:p>
          <a:p>
            <a:endParaRPr lang="en-GB" sz="2800" dirty="0"/>
          </a:p>
          <a:p>
            <a:r>
              <a:rPr lang="en-GB" sz="2800" dirty="0"/>
              <a:t>Unlimited water or squash. </a:t>
            </a:r>
          </a:p>
        </p:txBody>
      </p:sp>
    </p:spTree>
    <p:extLst>
      <p:ext uri="{BB962C8B-B14F-4D97-AF65-F5344CB8AC3E}">
        <p14:creationId xmlns:p14="http://schemas.microsoft.com/office/powerpoint/2010/main" val="3387790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A32DD-D907-48E2-B729-CC51DA3C3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Medication…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57D6E-11F5-42B9-A920-47F07EF298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81176"/>
            <a:ext cx="9515475" cy="394335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All doctors prescribed medication needs to be handed to school staff on the morning of the residential named with clear dosage marked.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All other medication (hay fever tablets </a:t>
            </a:r>
            <a:r>
              <a:rPr lang="en-US" dirty="0" err="1"/>
              <a:t>etc</a:t>
            </a:r>
            <a:r>
              <a:rPr lang="en-US" dirty="0"/>
              <a:t>) also needs to be clearly labelled with name and handed in to staff.</a:t>
            </a:r>
          </a:p>
          <a:p>
            <a:endParaRPr lang="en-US" dirty="0"/>
          </a:p>
          <a:p>
            <a:r>
              <a:rPr lang="en-US" dirty="0"/>
              <a:t>Medication will be administered mornings/evenings by group leaders to pupils (inhalers/</a:t>
            </a:r>
            <a:r>
              <a:rPr lang="en-US" dirty="0" err="1"/>
              <a:t>epi</a:t>
            </a:r>
            <a:r>
              <a:rPr lang="en-US" dirty="0"/>
              <a:t>-pens carried by group leader at all times).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7060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800E8-D96A-7F9D-610D-8BC9F44C2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Gift Shop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B1078-9A39-BD05-6179-7CA088261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472" y="1801971"/>
            <a:ext cx="671474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Children are able to visit the gift shop at </a:t>
            </a:r>
            <a:r>
              <a:rPr lang="en-GB" dirty="0" err="1"/>
              <a:t>Bawdsey</a:t>
            </a:r>
            <a:r>
              <a:rPr lang="en-GB" dirty="0"/>
              <a:t> Manor. Here is a price list.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maximum of £10 spending money in a named envelope for each child.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make sure money is in a zipped wallet or purse so it can be kept safe.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9D592D-8B1E-7AD8-DF41-EB43CF515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6024" y="794970"/>
            <a:ext cx="3658111" cy="526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13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9056" y="795527"/>
            <a:ext cx="4053840" cy="967931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Instagram….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9056" y="2459736"/>
            <a:ext cx="10482072" cy="279806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The account you need to search for is secured and PRIVATE. You need to search for:   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sthelensresidential.24     (Please take note of the dot before 24)</a:t>
            </a:r>
          </a:p>
          <a:p>
            <a:pPr algn="just"/>
            <a:endParaRPr lang="en-US" dirty="0"/>
          </a:p>
          <a:p>
            <a:pPr algn="just"/>
            <a:r>
              <a:rPr lang="en-US" dirty="0"/>
              <a:t>A letter is attached to this pack for you to complete your own Instagram account details on (your @name) and once we receive this, only then we will allow you to follow our account. ONLY 2 accounts per child as this is strictly for PARENTS </a:t>
            </a:r>
            <a:r>
              <a:rPr lang="en-US" u="sng" dirty="0"/>
              <a:t>not</a:t>
            </a:r>
            <a:r>
              <a:rPr lang="en-US" dirty="0"/>
              <a:t> siblings, grandparents or any other relatives or friends.</a:t>
            </a:r>
          </a:p>
          <a:p>
            <a:pPr algn="just"/>
            <a:r>
              <a:rPr lang="en-US" dirty="0"/>
              <a:t>Any photographs from this account are </a:t>
            </a:r>
            <a:r>
              <a:rPr lang="en-US" u="sng" dirty="0">
                <a:solidFill>
                  <a:srgbClr val="FF0000"/>
                </a:solidFill>
              </a:rPr>
              <a:t>NOT</a:t>
            </a:r>
            <a:r>
              <a:rPr lang="en-US" dirty="0"/>
              <a:t> to be posted on ANY social media sites as this is against school policy to protect individuals privacy and safety.</a:t>
            </a:r>
          </a:p>
          <a:p>
            <a:pPr algn="just"/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3603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4FD0D-F40A-7F03-A961-C5E17623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06071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721</Words>
  <Application>Microsoft Office PowerPoint</Application>
  <PresentationFormat>Widescreen</PresentationFormat>
  <Paragraphs>86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Year 6 Residential Visit 2024</vt:lpstr>
      <vt:lpstr> </vt:lpstr>
      <vt:lpstr>Timings ….</vt:lpstr>
      <vt:lpstr>What to pack….</vt:lpstr>
      <vt:lpstr>Clothing to pack ….</vt:lpstr>
      <vt:lpstr>Sample Day ….</vt:lpstr>
      <vt:lpstr>Activities….</vt:lpstr>
      <vt:lpstr>PowerPoint Presentation</vt:lpstr>
      <vt:lpstr>PowerPoint Presentation</vt:lpstr>
      <vt:lpstr>PowerPoint Presentation</vt:lpstr>
      <vt:lpstr>Food ….</vt:lpstr>
      <vt:lpstr>PowerPoint Presentation</vt:lpstr>
      <vt:lpstr>Medication…</vt:lpstr>
      <vt:lpstr>Gift Shop</vt:lpstr>
      <vt:lpstr>Instagram….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Residential Visit 2021</dc:title>
  <dc:creator>Amanda Kember</dc:creator>
  <cp:lastModifiedBy>Kirsty Salter</cp:lastModifiedBy>
  <cp:revision>44</cp:revision>
  <dcterms:created xsi:type="dcterms:W3CDTF">2021-05-28T08:54:13Z</dcterms:created>
  <dcterms:modified xsi:type="dcterms:W3CDTF">2024-06-06T07:28:01Z</dcterms:modified>
</cp:coreProperties>
</file>